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72" r:id="rId2"/>
    <p:sldId id="257" r:id="rId3"/>
    <p:sldId id="259" r:id="rId4"/>
    <p:sldId id="260" r:id="rId5"/>
    <p:sldId id="271" r:id="rId6"/>
    <p:sldId id="263" r:id="rId7"/>
    <p:sldId id="270" r:id="rId8"/>
    <p:sldId id="273" r:id="rId9"/>
    <p:sldId id="274" r:id="rId10"/>
    <p:sldId id="269" r:id="rId11"/>
    <p:sldId id="261" r:id="rId12"/>
    <p:sldId id="262" r:id="rId13"/>
    <p:sldId id="268" r:id="rId14"/>
    <p:sldId id="264" r:id="rId15"/>
    <p:sldId id="266" r:id="rId1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EED29361-A654-4351-8B6D-99310AEBF6EF}">
          <p14:sldIdLst>
            <p14:sldId id="272"/>
            <p14:sldId id="257"/>
            <p14:sldId id="259"/>
            <p14:sldId id="260"/>
            <p14:sldId id="271"/>
            <p14:sldId id="263"/>
            <p14:sldId id="270"/>
            <p14:sldId id="273"/>
            <p14:sldId id="274"/>
            <p14:sldId id="269"/>
            <p14:sldId id="261"/>
            <p14:sldId id="262"/>
            <p14:sldId id="268"/>
            <p14:sldId id="264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108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24434DF-C4DB-46BC-81B2-00E63B6D3E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8902C8F-61C4-46E4-8A98-E852B63DCD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FA94BE0-EB05-40DC-B41B-5059F9FF0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10/28/2021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5F11814-DE1F-4283-9265-5D44C2A86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6C1F3B6-CDF7-49B9-9F53-E95D5E974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23347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C4F114-9EC9-4967-874D-FD0606ADB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B655D9E-6137-4248-B38D-6130877D6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34C463-5A50-4DA2-B00A-196C36935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10/28/2021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B5C205-474F-4351-A549-1284E0751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0CF5ABA-9BD5-45B1-B9FC-6499CD1C9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67813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E5935B8-E57E-4C7A-90BA-6C8A23E0E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D7D347D-5F1D-4225-84C7-5D55CC976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629002D-941B-4445-B62E-5EE9C8326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10/28/2021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BD28F5-8922-41A9-88DD-C9F2B183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5CDA79C-45CC-4170-948A-DA93F3DAC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56266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B89760-0EE4-4995-AFA3-7918A5AD1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92E776C-BF87-457F-B9FE-F0792BAC01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F0234DE-A13A-4CF6-9CB4-81986D54AA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B7A0569-6285-4CF2-89E1-E577191AE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10/28/2021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C308A7D-D10D-452D-9A89-C88D9ADB3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9C5C865-4668-487A-B360-381D08863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69636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4D87FB-41B6-4106-8E74-4AA97C43A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A7AC278-D7D8-44E7-BE26-8CA15461D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67A2809-5416-4E1A-A3D4-479E0F42DE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8148B44-FF35-4CB4-92FD-0F77DFFB3F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CE38AA1-5ACE-486C-9BDB-D777E5D6DB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01A521F-5BBB-4DFF-8339-A74A0CE78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10/28/2021</a:t>
            </a:fld>
            <a:endParaRPr lang="en-US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80E782D4-DC3C-4590-A404-5E0AAB111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7B465ED-0261-477C-A45A-D12DF399B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0451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D793E7-D933-41DE-8CC6-A2E31BCF3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959FD36-0966-4033-9771-E8532502E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10/28/2021</a:t>
            </a:fld>
            <a:endParaRPr lang="en-US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34EABD5-546B-4747-A5C0-7EF36278C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1E993D5-9316-47E2-8881-EE4ECED67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91750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9BC58B7-528D-4FBD-83C5-253793ACE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10/28/2021</a:t>
            </a:fld>
            <a:endParaRPr lang="en-US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B08CFD4-3F2C-4BAC-8821-47136D113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3093F90-BD24-4E33-8F10-447348706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6239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F5DD0A-9B18-4C73-B07D-B4A07C639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1CC6A06-DCAD-4A54-B855-5BFFC6125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1FA93D7-ED22-43B0-B074-8051D537EF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324B122-C88A-4C5E-86CD-87C2644E3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10/28/2021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8AA7395-19A0-4F45-93C4-45D24807B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D695975-0FB3-4017-999E-3A7356FD1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21007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3F0E77C-87E4-4DA8-AC14-82563C448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481AEF8-231A-49E3-90A9-CD6EE2F1BD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4479FC9-8828-4B4E-901B-48DDA68850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1331074-F0A7-4A6D-853B-713651187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10/28/2021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BA5908A-E4E3-4820-B925-BC025367F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826D937-D15B-4876-B56E-E5BC0195A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25857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FF5E74-E0DF-4602-A6C2-900C15340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4F45ACB-C77C-4E30-8316-A9C804806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FEB289E-DC7A-472D-8040-5F33056D0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10/28/2021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559D231-B638-4E43-BD62-748BADFF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79B1A14-7DDE-436B-B5DA-152526334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54399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04D920A-945C-4923-8FC3-1A929CA8A5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12B05D0-F992-440A-BB6D-4C295D495C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69253E3-E313-46F2-A9C9-6F140C14C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10/28/2021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BFF0958-144D-431C-9991-0F4F933B9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2F91A9B-1157-44F2-8843-60856316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06739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B42990BD-47E0-49F9-8843-9BC982414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43B88D8-F3DB-4454-BB20-CFF42E6FE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0AE60F-DED7-426D-A048-E7147D72A9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08324-A84C-4A45-93B6-78D079CCE772}" type="datetime1">
              <a:rPr lang="en-US" smtClean="0"/>
              <a:t>10/28/2021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850E4CE-1CB4-42C6-9AF4-2516B39A2F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5062193-93DE-46EF-9921-97D539122D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950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1C7D45E9-EF42-42B1-BF2A-EB55B86BEFDF}"/>
              </a:ext>
            </a:extLst>
          </p:cNvPr>
          <p:cNvSpPr txBox="1"/>
          <p:nvPr/>
        </p:nvSpPr>
        <p:spPr>
          <a:xfrm>
            <a:off x="7464614" y="1783959"/>
            <a:ext cx="4087306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000">
                <a:latin typeface="+mj-lt"/>
                <a:ea typeface="+mj-ea"/>
                <a:cs typeface="+mj-cs"/>
              </a:rPr>
              <a:t>Välkommen till Bibeläventyret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Bildobjekt 5" descr="En bild som visar text&#10;&#10;Automatiskt genererad beskrivning">
            <a:extLst>
              <a:ext uri="{FF2B5EF4-FFF2-40B4-BE49-F238E27FC236}">
                <a16:creationId xmlns:a16="http://schemas.microsoft.com/office/drawing/2014/main" id="{AF33F3A5-F04F-4F6C-A5DA-D3CE3CF48C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7" b="2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126676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44AA3E-B30F-4856-A4D5-744BC1C25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6E7DB73C-079C-40A5-98D0-026DA38C63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862" y="0"/>
            <a:ext cx="9697986" cy="6858000"/>
          </a:xfrm>
        </p:spPr>
      </p:pic>
    </p:spTree>
    <p:extLst>
      <p:ext uri="{BB962C8B-B14F-4D97-AF65-F5344CB8AC3E}">
        <p14:creationId xmlns:p14="http://schemas.microsoft.com/office/powerpoint/2010/main" val="1967553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0684E873-B527-4522-9FCA-20B31E4CCD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11"/>
          <a:stretch/>
        </p:blipFill>
        <p:spPr>
          <a:xfrm>
            <a:off x="3533061" y="-87498"/>
            <a:ext cx="5250414" cy="7278053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7F94818A-750D-49C8-A4A0-B4028003FB9B}"/>
              </a:ext>
            </a:extLst>
          </p:cNvPr>
          <p:cNvSpPr txBox="1"/>
          <p:nvPr/>
        </p:nvSpPr>
        <p:spPr>
          <a:xfrm>
            <a:off x="5068711" y="6115343"/>
            <a:ext cx="587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+mj-lt"/>
              </a:rPr>
              <a:t>66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33B4BB1-0D06-45FC-BFFA-B381D67DBAB7}"/>
              </a:ext>
            </a:extLst>
          </p:cNvPr>
          <p:cNvSpPr txBox="1"/>
          <p:nvPr/>
        </p:nvSpPr>
        <p:spPr>
          <a:xfrm>
            <a:off x="5362222" y="6429109"/>
            <a:ext cx="1286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+mj-lt"/>
              </a:rPr>
              <a:t>Gamla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AB9ADF72-7C52-4507-B7DE-4D8AF8AC1077}"/>
              </a:ext>
            </a:extLst>
          </p:cNvPr>
          <p:cNvSpPr txBox="1"/>
          <p:nvPr/>
        </p:nvSpPr>
        <p:spPr>
          <a:xfrm>
            <a:off x="6775753" y="6417751"/>
            <a:ext cx="1286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+mj-lt"/>
              </a:rPr>
              <a:t>Nya</a:t>
            </a:r>
          </a:p>
        </p:txBody>
      </p:sp>
    </p:spTree>
    <p:extLst>
      <p:ext uri="{BB962C8B-B14F-4D97-AF65-F5344CB8AC3E}">
        <p14:creationId xmlns:p14="http://schemas.microsoft.com/office/powerpoint/2010/main" val="310357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E4C0DFF7-0E61-452C-98FC-C17FFDF8A9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20482"/>
          <a:stretch/>
        </p:blipFill>
        <p:spPr>
          <a:xfrm>
            <a:off x="2854678" y="73718"/>
            <a:ext cx="6256271" cy="6839367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31CB2695-3B98-4FD6-8506-6F5C47CD8FEC}"/>
              </a:ext>
            </a:extLst>
          </p:cNvPr>
          <p:cNvSpPr txBox="1"/>
          <p:nvPr/>
        </p:nvSpPr>
        <p:spPr>
          <a:xfrm>
            <a:off x="3207253" y="1180310"/>
            <a:ext cx="4053518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Skapelse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Syndafall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Noa</a:t>
            </a:r>
          </a:p>
        </p:txBody>
      </p:sp>
    </p:spTree>
    <p:extLst>
      <p:ext uri="{BB962C8B-B14F-4D97-AF65-F5344CB8AC3E}">
        <p14:creationId xmlns:p14="http://schemas.microsoft.com/office/powerpoint/2010/main" val="327195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karta&#10;&#10;Automatiskt genererad beskrivning">
            <a:extLst>
              <a:ext uri="{FF2B5EF4-FFF2-40B4-BE49-F238E27FC236}">
                <a16:creationId xmlns:a16="http://schemas.microsoft.com/office/drawing/2014/main" id="{C7622E2B-435F-4BA7-8F70-4EC423944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666" y="1238874"/>
            <a:ext cx="6674668" cy="438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861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17C520-6436-435A-9552-6E2F0A4A0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latshållare för innehåll 4" descr="En bild som visar karta&#10;&#10;Automatiskt genererad beskrivning">
            <a:extLst>
              <a:ext uri="{FF2B5EF4-FFF2-40B4-BE49-F238E27FC236}">
                <a16:creationId xmlns:a16="http://schemas.microsoft.com/office/drawing/2014/main" id="{84503C41-5D87-473F-A966-D378BAB29B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" y="0"/>
            <a:ext cx="10271760" cy="7264606"/>
          </a:xfrm>
        </p:spPr>
      </p:pic>
    </p:spTree>
    <p:extLst>
      <p:ext uri="{BB962C8B-B14F-4D97-AF65-F5344CB8AC3E}">
        <p14:creationId xmlns:p14="http://schemas.microsoft.com/office/powerpoint/2010/main" val="3191057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45EF52-F4B0-4609-8FEE-67BA745F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B956EC7-C5B4-4401-8B06-712B494CE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725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ll dir="d"/>
      </p:transition>
    </mc:Choice>
    <mc:Fallback xmlns="">
      <p:transition spd="slow">
        <p:pull dir="d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>
            <a:extLst>
              <a:ext uri="{FF2B5EF4-FFF2-40B4-BE49-F238E27FC236}">
                <a16:creationId xmlns:a16="http://schemas.microsoft.com/office/drawing/2014/main" id="{9732FD80-17B0-447D-A087-AE16508D88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20482"/>
          <a:stretch/>
        </p:blipFill>
        <p:spPr>
          <a:xfrm>
            <a:off x="2854678" y="73718"/>
            <a:ext cx="6256271" cy="6839367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31CB2695-3B98-4FD6-8506-6F5C47CD8FEC}"/>
              </a:ext>
            </a:extLst>
          </p:cNvPr>
          <p:cNvSpPr txBox="1"/>
          <p:nvPr/>
        </p:nvSpPr>
        <p:spPr>
          <a:xfrm>
            <a:off x="3207253" y="1180310"/>
            <a:ext cx="4053518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Skapelse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Syndafall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Noa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C9F9BDD-D8EA-4AF0-A4C3-A37ECEE9F828}"/>
              </a:ext>
            </a:extLst>
          </p:cNvPr>
          <p:cNvSpPr txBox="1"/>
          <p:nvPr/>
        </p:nvSpPr>
        <p:spPr>
          <a:xfrm>
            <a:off x="3185483" y="2617225"/>
            <a:ext cx="4053518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2000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Sara              Abraham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Ur</a:t>
            </a:r>
          </a:p>
        </p:txBody>
      </p:sp>
    </p:spTree>
    <p:extLst>
      <p:ext uri="{BB962C8B-B14F-4D97-AF65-F5344CB8AC3E}">
        <p14:creationId xmlns:p14="http://schemas.microsoft.com/office/powerpoint/2010/main" val="393034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17C520-6436-435A-9552-6E2F0A4A0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latshållare för innehåll 4" descr="En bild som visar karta&#10;&#10;Automatiskt genererad beskrivning">
            <a:extLst>
              <a:ext uri="{FF2B5EF4-FFF2-40B4-BE49-F238E27FC236}">
                <a16:creationId xmlns:a16="http://schemas.microsoft.com/office/drawing/2014/main" id="{84503C41-5D87-473F-A966-D378BAB29B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" y="0"/>
            <a:ext cx="10271760" cy="7264606"/>
          </a:xfr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B2AAAACA-A59A-4AA5-A4CB-E177FD744474}"/>
              </a:ext>
            </a:extLst>
          </p:cNvPr>
          <p:cNvSpPr txBox="1"/>
          <p:nvPr/>
        </p:nvSpPr>
        <p:spPr>
          <a:xfrm>
            <a:off x="6238754" y="3135913"/>
            <a:ext cx="740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spc="300" dirty="0">
                <a:latin typeface="+mj-lt"/>
              </a:rPr>
              <a:t>sjö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79E1B6D-D7FD-4447-A717-E4FC4EBDF09D}"/>
              </a:ext>
            </a:extLst>
          </p:cNvPr>
          <p:cNvSpPr txBox="1"/>
          <p:nvPr/>
        </p:nvSpPr>
        <p:spPr>
          <a:xfrm>
            <a:off x="4627556" y="4212089"/>
            <a:ext cx="2012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spc="300" dirty="0">
                <a:latin typeface="+mj-lt"/>
              </a:rPr>
              <a:t>öda havet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1EAF1BC3-7E3A-4EFC-814C-B5FBF2E11BEA}"/>
              </a:ext>
            </a:extLst>
          </p:cNvPr>
          <p:cNvSpPr txBox="1"/>
          <p:nvPr/>
        </p:nvSpPr>
        <p:spPr>
          <a:xfrm>
            <a:off x="4639131" y="3663863"/>
            <a:ext cx="2012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spc="300" dirty="0" err="1">
                <a:latin typeface="+mj-lt"/>
              </a:rPr>
              <a:t>ordan</a:t>
            </a:r>
            <a:endParaRPr lang="sv-SE" sz="2400" b="1" spc="300" dirty="0">
              <a:latin typeface="+mj-lt"/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37DD29C1-91F7-4139-9F62-AA0F41BC55DC}"/>
              </a:ext>
            </a:extLst>
          </p:cNvPr>
          <p:cNvSpPr txBox="1"/>
          <p:nvPr/>
        </p:nvSpPr>
        <p:spPr>
          <a:xfrm>
            <a:off x="1570007" y="3342056"/>
            <a:ext cx="2012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spc="300" dirty="0" err="1">
                <a:latin typeface="+mj-lt"/>
              </a:rPr>
              <a:t>edelhavet</a:t>
            </a:r>
            <a:endParaRPr lang="sv-SE" sz="2400" b="1" spc="3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8694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>
            <a:extLst>
              <a:ext uri="{FF2B5EF4-FFF2-40B4-BE49-F238E27FC236}">
                <a16:creationId xmlns:a16="http://schemas.microsoft.com/office/drawing/2014/main" id="{9732FD80-17B0-447D-A087-AE16508D88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20482"/>
          <a:stretch/>
        </p:blipFill>
        <p:spPr>
          <a:xfrm>
            <a:off x="2854678" y="73718"/>
            <a:ext cx="6256271" cy="6839367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0E7EA8CD-F9CB-4D74-86FB-AD3BF6D7E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31CB2695-3B98-4FD6-8506-6F5C47CD8FEC}"/>
              </a:ext>
            </a:extLst>
          </p:cNvPr>
          <p:cNvSpPr txBox="1"/>
          <p:nvPr/>
        </p:nvSpPr>
        <p:spPr>
          <a:xfrm>
            <a:off x="3207253" y="1180310"/>
            <a:ext cx="4053518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Skapelse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Syndafall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Noa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C9F9BDD-D8EA-4AF0-A4C3-A37ECEE9F828}"/>
              </a:ext>
            </a:extLst>
          </p:cNvPr>
          <p:cNvSpPr txBox="1"/>
          <p:nvPr/>
        </p:nvSpPr>
        <p:spPr>
          <a:xfrm>
            <a:off x="3185483" y="2617225"/>
            <a:ext cx="4053518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2000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Sara              Abraham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Ur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97DDAE51-B6B8-43C9-A023-36DB9212A147}"/>
              </a:ext>
            </a:extLst>
          </p:cNvPr>
          <p:cNvSpPr txBox="1"/>
          <p:nvPr/>
        </p:nvSpPr>
        <p:spPr>
          <a:xfrm>
            <a:off x="3174597" y="4054140"/>
            <a:ext cx="4053518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Israel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Ismael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Isak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26987BB-D6FD-46A0-9D6A-E08343EBC2D7}"/>
              </a:ext>
            </a:extLst>
          </p:cNvPr>
          <p:cNvSpPr txBox="1"/>
          <p:nvPr/>
        </p:nvSpPr>
        <p:spPr>
          <a:xfrm>
            <a:off x="3218140" y="5480168"/>
            <a:ext cx="4053518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Jakob                 Josef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Judarna 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Egypten</a:t>
            </a:r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B9E9EADE-E602-425B-8B59-7393B12864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6132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7" grpId="0" uiExpand="1" build="p"/>
      <p:bldP spid="10" grpId="0" build="p"/>
      <p:bldP spid="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innehåll 5" descr="En bild som visar text&#10;&#10;Automatiskt genererad beskrivning">
            <a:extLst>
              <a:ext uri="{FF2B5EF4-FFF2-40B4-BE49-F238E27FC236}">
                <a16:creationId xmlns:a16="http://schemas.microsoft.com/office/drawing/2014/main" id="{7C88F09E-9B5C-42EE-8DB4-5D33D867F5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00" b="43630"/>
          <a:stretch/>
        </p:blipFill>
        <p:spPr>
          <a:xfrm>
            <a:off x="1894387" y="119584"/>
            <a:ext cx="8244055" cy="6765575"/>
          </a:xfr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FDEF653F-65BD-44CD-A05D-9ED84A43A875}"/>
              </a:ext>
            </a:extLst>
          </p:cNvPr>
          <p:cNvSpPr txBox="1"/>
          <p:nvPr/>
        </p:nvSpPr>
        <p:spPr>
          <a:xfrm>
            <a:off x="2542235" y="1184803"/>
            <a:ext cx="4053518" cy="1703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</a:pPr>
            <a:r>
              <a:rPr lang="sv-SE" sz="2800" b="1" dirty="0">
                <a:latin typeface="+mj-lt"/>
              </a:rPr>
              <a:t>Mose</a:t>
            </a:r>
          </a:p>
          <a:p>
            <a:pPr>
              <a:lnSpc>
                <a:spcPts val="4300"/>
              </a:lnSpc>
            </a:pPr>
            <a:r>
              <a:rPr lang="sv-SE" sz="2800" b="1" dirty="0">
                <a:latin typeface="+mj-lt"/>
              </a:rPr>
              <a:t>            mitt                folk</a:t>
            </a:r>
          </a:p>
          <a:p>
            <a:pPr>
              <a:lnSpc>
                <a:spcPts val="4300"/>
              </a:lnSpc>
            </a:pPr>
            <a:r>
              <a:rPr lang="sv-SE" sz="2800" b="1" dirty="0">
                <a:latin typeface="+mj-lt"/>
              </a:rPr>
              <a:t>Nej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A8E0802F-7DEE-4DC8-8E45-2F3E7129633F}"/>
              </a:ext>
            </a:extLst>
          </p:cNvPr>
          <p:cNvSpPr txBox="1"/>
          <p:nvPr/>
        </p:nvSpPr>
        <p:spPr>
          <a:xfrm>
            <a:off x="2482860" y="3012577"/>
            <a:ext cx="4053518" cy="1690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</a:pPr>
            <a:r>
              <a:rPr lang="sv-SE" sz="2400" b="1" dirty="0">
                <a:latin typeface="+mj-lt"/>
              </a:rPr>
              <a:t>      plågor</a:t>
            </a:r>
          </a:p>
          <a:p>
            <a:pPr>
              <a:lnSpc>
                <a:spcPts val="4300"/>
              </a:lnSpc>
            </a:pPr>
            <a:r>
              <a:rPr lang="sv-SE" sz="2400" b="1" dirty="0">
                <a:latin typeface="+mj-lt"/>
              </a:rPr>
              <a:t>Påsk</a:t>
            </a:r>
          </a:p>
          <a:p>
            <a:pPr>
              <a:lnSpc>
                <a:spcPts val="4300"/>
              </a:lnSpc>
            </a:pPr>
            <a:r>
              <a:rPr lang="sv-SE" sz="2400" b="1" dirty="0">
                <a:latin typeface="+mj-lt"/>
              </a:rPr>
              <a:t>Röda                         havet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2ACD3A11-E6E8-431F-936C-00F839D4A951}"/>
              </a:ext>
            </a:extLst>
          </p:cNvPr>
          <p:cNvSpPr txBox="1"/>
          <p:nvPr/>
        </p:nvSpPr>
        <p:spPr>
          <a:xfrm>
            <a:off x="2818337" y="5007675"/>
            <a:ext cx="4053518" cy="1690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</a:pPr>
            <a:r>
              <a:rPr lang="sv-SE" sz="2400" b="1" dirty="0">
                <a:latin typeface="+mj-lt"/>
              </a:rPr>
              <a:t>Guds                      bud</a:t>
            </a:r>
          </a:p>
          <a:p>
            <a:pPr>
              <a:lnSpc>
                <a:spcPts val="4300"/>
              </a:lnSpc>
            </a:pPr>
            <a:r>
              <a:rPr lang="sv-SE" sz="2400" b="1" dirty="0">
                <a:latin typeface="+mj-lt"/>
              </a:rPr>
              <a:t>Vandring</a:t>
            </a:r>
          </a:p>
          <a:p>
            <a:pPr>
              <a:lnSpc>
                <a:spcPts val="4300"/>
              </a:lnSpc>
            </a:pPr>
            <a:r>
              <a:rPr lang="sv-SE" sz="2400" b="1" dirty="0">
                <a:latin typeface="+mj-lt"/>
              </a:rPr>
              <a:t>Israel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2AAE5688-950B-4D9F-87F2-D17DDB056553}"/>
              </a:ext>
            </a:extLst>
          </p:cNvPr>
          <p:cNvSpPr/>
          <p:nvPr/>
        </p:nvSpPr>
        <p:spPr>
          <a:xfrm>
            <a:off x="6690167" y="6134581"/>
            <a:ext cx="5173884" cy="15857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418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p"/>
      <p:bldP spid="1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76EB0489-B989-4B4B-808D-1AD6DFB8F7BD}"/>
              </a:ext>
            </a:extLst>
          </p:cNvPr>
          <p:cNvSpPr/>
          <p:nvPr/>
        </p:nvSpPr>
        <p:spPr>
          <a:xfrm>
            <a:off x="-1942618" y="-67519"/>
            <a:ext cx="15114608" cy="9271322"/>
          </a:xfrm>
          <a:prstGeom prst="rect">
            <a:avLst/>
          </a:prstGeom>
          <a:solidFill>
            <a:srgbClr val="FFFA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5" name="Platshållare för innehåll 4" descr="En bild som visar text&#10;&#10;Automatiskt genererad beskrivning">
            <a:extLst>
              <a:ext uri="{FF2B5EF4-FFF2-40B4-BE49-F238E27FC236}">
                <a16:creationId xmlns:a16="http://schemas.microsoft.com/office/drawing/2014/main" id="{2E552AC6-51BF-481E-81C8-5F04616E7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8" t="51469" r="80"/>
          <a:stretch/>
        </p:blipFill>
        <p:spPr>
          <a:xfrm>
            <a:off x="-2192357" y="370389"/>
            <a:ext cx="14384357" cy="6858000"/>
          </a:xfr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3CF8E303-80C6-4569-915C-245ED42A0820}"/>
              </a:ext>
            </a:extLst>
          </p:cNvPr>
          <p:cNvSpPr/>
          <p:nvPr/>
        </p:nvSpPr>
        <p:spPr>
          <a:xfrm>
            <a:off x="-2511706" y="-219919"/>
            <a:ext cx="4988688" cy="9271322"/>
          </a:xfrm>
          <a:prstGeom prst="rect">
            <a:avLst/>
          </a:prstGeom>
          <a:solidFill>
            <a:srgbClr val="FFFA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CFDAB585-98FA-4C24-982A-B40E0734E9E2}"/>
              </a:ext>
            </a:extLst>
          </p:cNvPr>
          <p:cNvSpPr/>
          <p:nvPr/>
        </p:nvSpPr>
        <p:spPr>
          <a:xfrm>
            <a:off x="11360552" y="-298048"/>
            <a:ext cx="4988688" cy="9271322"/>
          </a:xfrm>
          <a:prstGeom prst="rect">
            <a:avLst/>
          </a:prstGeom>
          <a:solidFill>
            <a:srgbClr val="FFFA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5965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En bild som visar text&#10;&#10;Automatiskt genererad beskrivning">
            <a:extLst>
              <a:ext uri="{FF2B5EF4-FFF2-40B4-BE49-F238E27FC236}">
                <a16:creationId xmlns:a16="http://schemas.microsoft.com/office/drawing/2014/main" id="{D2E5453A-1E4E-47E5-9EBD-236DF5FF38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60482"/>
          <a:stretch/>
        </p:blipFill>
        <p:spPr>
          <a:xfrm>
            <a:off x="1334939" y="132204"/>
            <a:ext cx="9445151" cy="5281857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C628722D-04BF-4D8B-AF13-D08CEC13C39F}"/>
              </a:ext>
            </a:extLst>
          </p:cNvPr>
          <p:cNvSpPr txBox="1"/>
          <p:nvPr/>
        </p:nvSpPr>
        <p:spPr>
          <a:xfrm>
            <a:off x="2169702" y="1386830"/>
            <a:ext cx="4053518" cy="1915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900"/>
              </a:lnSpc>
            </a:pPr>
            <a:r>
              <a:rPr lang="sv-SE" sz="2800" b="1" dirty="0">
                <a:latin typeface="+mj-lt"/>
              </a:rPr>
              <a:t>Domartiden</a:t>
            </a:r>
          </a:p>
          <a:p>
            <a:pPr>
              <a:lnSpc>
                <a:spcPts val="4900"/>
              </a:lnSpc>
            </a:pPr>
            <a:r>
              <a:rPr lang="sv-SE" sz="2800" b="1" dirty="0">
                <a:latin typeface="+mj-lt"/>
              </a:rPr>
              <a:t>Rut</a:t>
            </a:r>
          </a:p>
          <a:p>
            <a:pPr>
              <a:lnSpc>
                <a:spcPts val="4900"/>
              </a:lnSpc>
            </a:pPr>
            <a:r>
              <a:rPr lang="sv-SE" sz="2800" b="1" dirty="0">
                <a:latin typeface="+mj-lt"/>
              </a:rPr>
              <a:t>Samuel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DAE34C4B-451D-4AAA-8F48-1D5E18EF5569}"/>
              </a:ext>
            </a:extLst>
          </p:cNvPr>
          <p:cNvSpPr txBox="1"/>
          <p:nvPr/>
        </p:nvSpPr>
        <p:spPr>
          <a:xfrm>
            <a:off x="2098450" y="3476887"/>
            <a:ext cx="4573954" cy="1915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900"/>
              </a:lnSpc>
            </a:pPr>
            <a:r>
              <a:rPr lang="sv-SE" sz="2800" b="1" dirty="0">
                <a:latin typeface="+mj-lt"/>
              </a:rPr>
              <a:t>1000</a:t>
            </a:r>
          </a:p>
          <a:p>
            <a:pPr>
              <a:lnSpc>
                <a:spcPts val="4900"/>
              </a:lnSpc>
            </a:pPr>
            <a:r>
              <a:rPr lang="sv-SE" sz="2800" b="1" dirty="0">
                <a:latin typeface="+mj-lt"/>
              </a:rPr>
              <a:t>David                        </a:t>
            </a:r>
            <a:r>
              <a:rPr lang="sv-SE" sz="2800" b="1" dirty="0" err="1">
                <a:latin typeface="+mj-lt"/>
              </a:rPr>
              <a:t>Goljat</a:t>
            </a:r>
            <a:endParaRPr lang="sv-SE" sz="2800" b="1" dirty="0">
              <a:latin typeface="+mj-lt"/>
            </a:endParaRPr>
          </a:p>
          <a:p>
            <a:pPr>
              <a:lnSpc>
                <a:spcPts val="4900"/>
              </a:lnSpc>
            </a:pPr>
            <a:r>
              <a:rPr lang="sv-SE" sz="2800" b="1" dirty="0">
                <a:latin typeface="+mj-lt"/>
              </a:rPr>
              <a:t>Salomo                     Templet</a:t>
            </a:r>
          </a:p>
        </p:txBody>
      </p:sp>
    </p:spTree>
    <p:extLst>
      <p:ext uri="{BB962C8B-B14F-4D97-AF65-F5344CB8AC3E}">
        <p14:creationId xmlns:p14="http://schemas.microsoft.com/office/powerpoint/2010/main" val="189849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latshållare för innehåll 13">
            <a:extLst>
              <a:ext uri="{FF2B5EF4-FFF2-40B4-BE49-F238E27FC236}">
                <a16:creationId xmlns:a16="http://schemas.microsoft.com/office/drawing/2014/main" id="{48D22718-3C60-465F-806A-68D57D011A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23342"/>
          <a:stretch/>
        </p:blipFill>
        <p:spPr>
          <a:xfrm>
            <a:off x="2809856" y="77119"/>
            <a:ext cx="6572287" cy="6911864"/>
          </a:xfr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76BBE601-04D1-4EAF-9869-63A6B3E34F4C}"/>
              </a:ext>
            </a:extLst>
          </p:cNvPr>
          <p:cNvSpPr txBox="1"/>
          <p:nvPr/>
        </p:nvSpPr>
        <p:spPr>
          <a:xfrm>
            <a:off x="3432884" y="1009084"/>
            <a:ext cx="4053518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Kungar                    fel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          Gud       vill                 hel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Profeter                     Elia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7975C203-66D8-4C8D-83C6-59658540D60E}"/>
              </a:ext>
            </a:extLst>
          </p:cNvPr>
          <p:cNvSpPr txBox="1"/>
          <p:nvPr/>
        </p:nvSpPr>
        <p:spPr>
          <a:xfrm>
            <a:off x="3409133" y="2445998"/>
            <a:ext cx="4053518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Jona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Daniel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Ester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0BD53DE1-CA90-401D-87CF-C1751024C388}"/>
              </a:ext>
            </a:extLst>
          </p:cNvPr>
          <p:cNvSpPr txBox="1"/>
          <p:nvPr/>
        </p:nvSpPr>
        <p:spPr>
          <a:xfrm>
            <a:off x="3409133" y="3859162"/>
            <a:ext cx="4053518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Hem!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Väntan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+mj-lt"/>
              </a:rPr>
              <a:t>Jesus</a:t>
            </a:r>
          </a:p>
        </p:txBody>
      </p:sp>
    </p:spTree>
    <p:extLst>
      <p:ext uri="{BB962C8B-B14F-4D97-AF65-F5344CB8AC3E}">
        <p14:creationId xmlns:p14="http://schemas.microsoft.com/office/powerpoint/2010/main" val="427771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7B7885-33AC-4244-944E-6E7C7081C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260F98EC-207A-41F8-83C7-B19728F250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20934"/>
          <a:stretch/>
        </p:blipFill>
        <p:spPr>
          <a:xfrm>
            <a:off x="3007604" y="0"/>
            <a:ext cx="6176791" cy="6926872"/>
          </a:xfrm>
        </p:spPr>
      </p:pic>
    </p:spTree>
    <p:extLst>
      <p:ext uri="{BB962C8B-B14F-4D97-AF65-F5344CB8AC3E}">
        <p14:creationId xmlns:p14="http://schemas.microsoft.com/office/powerpoint/2010/main" val="1033180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</TotalTime>
  <Words>72</Words>
  <Application>Microsoft Office PowerPoint</Application>
  <PresentationFormat>Bredbild</PresentationFormat>
  <Paragraphs>53</Paragraphs>
  <Slides>15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Välkommen till webbinarium om Nya Bibeläventyret</dc:title>
  <dc:creator>Olof Brandt</dc:creator>
  <cp:lastModifiedBy>Olof Brandt</cp:lastModifiedBy>
  <cp:revision>23</cp:revision>
  <dcterms:created xsi:type="dcterms:W3CDTF">2021-01-22T11:57:31Z</dcterms:created>
  <dcterms:modified xsi:type="dcterms:W3CDTF">2021-10-28T12:49:56Z</dcterms:modified>
</cp:coreProperties>
</file>